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ink/ink1.xml" ContentType="application/inkml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8" r:id="rId2"/>
  </p:sldMasterIdLst>
  <p:notesMasterIdLst>
    <p:notesMasterId r:id="rId14"/>
  </p:notesMasterIdLst>
  <p:handoutMasterIdLst>
    <p:handoutMasterId r:id="rId15"/>
  </p:handoutMasterIdLst>
  <p:sldIdLst>
    <p:sldId id="359" r:id="rId3"/>
    <p:sldId id="527" r:id="rId4"/>
    <p:sldId id="322" r:id="rId5"/>
    <p:sldId id="433" r:id="rId6"/>
    <p:sldId id="506" r:id="rId7"/>
    <p:sldId id="528" r:id="rId8"/>
    <p:sldId id="529" r:id="rId9"/>
    <p:sldId id="530" r:id="rId10"/>
    <p:sldId id="531" r:id="rId11"/>
    <p:sldId id="532" r:id="rId12"/>
    <p:sldId id="318" r:id="rId13"/>
  </p:sldIdLst>
  <p:sldSz cx="9144000" cy="5143500" type="screen16x9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942" userDrawn="1">
          <p15:clr>
            <a:srgbClr val="A4A3A4"/>
          </p15:clr>
        </p15:guide>
        <p15:guide id="3" orient="horz" pos="165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0">
          <p15:clr>
            <a:srgbClr val="A4A3A4"/>
          </p15:clr>
        </p15:guide>
        <p15:guide id="2" pos="2206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86136" initials="8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4761"/>
    <a:srgbClr val="D38666"/>
    <a:srgbClr val="1A4B96"/>
    <a:srgbClr val="9A1103"/>
    <a:srgbClr val="DCE0B8"/>
    <a:srgbClr val="EC8C8D"/>
    <a:srgbClr val="787912"/>
    <a:srgbClr val="F2C091"/>
    <a:srgbClr val="9F624F"/>
    <a:srgbClr val="E6C1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 autoAdjust="0"/>
  </p:normalViewPr>
  <p:slideViewPr>
    <p:cSldViewPr showGuides="1">
      <p:cViewPr varScale="1">
        <p:scale>
          <a:sx n="109" d="100"/>
          <a:sy n="109" d="100"/>
        </p:scale>
        <p:origin x="230" y="91"/>
      </p:cViewPr>
      <p:guideLst>
        <p:guide pos="2942"/>
        <p:guide orient="horz" pos="165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2950"/>
        <p:guide pos="220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tags" Target="tags/tag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inpin heiti" charset="-122"/>
              <a:ea typeface="inpin heiti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>
                <a:latin typeface="inpin heiti" charset="-122"/>
                <a:ea typeface="inpin heiti" charset="-122"/>
              </a:rPr>
              <a:t>2023/5/31</a:t>
            </a:fld>
            <a:endParaRPr lang="zh-CN" altLang="en-US" dirty="0">
              <a:latin typeface="inpin heiti" charset="-122"/>
              <a:ea typeface="inpin heiti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inpin heiti" charset="-122"/>
              <a:ea typeface="inpin heiti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>
                <a:latin typeface="inpin heiti" charset="-122"/>
                <a:ea typeface="inpin heiti" charset="-122"/>
              </a:rPr>
              <a:t>‹#›</a:t>
            </a:fld>
            <a:endParaRPr lang="zh-CN" altLang="en-US" dirty="0">
              <a:latin typeface="inpin heiti" charset="-122"/>
              <a:ea typeface="inpin he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3-05-31T02:33:07.1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6932 4855 0,'13'0'110,"1"0"-110,78 0 15,1-13 1,-54 0-16,54-1 15,-14 1 17,1 13-17,-1 0 1,1 0 0,12 0-1,14 0 1,-53 0-1,26 0 1,54 0 0,-28 40-1,41-14 1,-53 1 0,-80-14-1</inkml:trace>
  <inkml:trace contextRef="#ctx0" brushRef="#br0" timeOffset="1090.08">7210 4538 0,'-13'0'109,"-1"13"-93,-52 40-1,0-14 1,-13 14 0,-1 0-1,-39 13 1,27 1 0,52-41 15,14-13-31,12 0 15,14 1 157,0-1-172,0 13 0,119 14 16,67 26 0,-14 14-1,-67-41 1,-65-25-1,-13-14 17</inkml:trace>
</inkml:ink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inpin heiti" charset="-122"/>
                <a:ea typeface="inpin heiti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inpin heiti" charset="-122"/>
                <a:ea typeface="inpin heiti" charset="-122"/>
              </a:defRPr>
            </a:lvl1pPr>
          </a:lstStyle>
          <a:p>
            <a:fld id="{6A2B73EA-EE91-4E33-A9C1-8BF5DD7139A2}" type="datetimeFigureOut">
              <a:rPr lang="zh-CN" altLang="en-US" smtClean="0"/>
              <a:t>2023/5/31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inpin heiti" charset="-122"/>
                <a:ea typeface="inpin heiti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inpin heiti" charset="-122"/>
                <a:ea typeface="inpin heiti" charset="-122"/>
              </a:defRPr>
            </a:lvl1pPr>
          </a:lstStyle>
          <a:p>
            <a:fld id="{7392B679-AE23-4750-8FB0-6513430B8953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inpin heiti" charset="-122"/>
        <a:ea typeface="inpin heiti" charset="-122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inpin heiti" charset="-122"/>
        <a:ea typeface="inpin heiti" charset="-122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inpin heiti" charset="-122"/>
        <a:ea typeface="inpin heiti" charset="-122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inpin heiti" charset="-122"/>
        <a:ea typeface="inpin heiti" charset="-122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inpin heiti" charset="-122"/>
        <a:ea typeface="inpin heiti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t>2023/5/31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t>2023/5/31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2023/5/31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2023/5/31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2023/5/31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2023/5/31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2023/5/31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86570" y="5025070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2023/5/31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inpin heiti" charset="-122"/>
                <a:ea typeface="inpin heiti" charset="-122"/>
              </a:defRPr>
            </a:lvl1pPr>
          </a:lstStyle>
          <a:p>
            <a:fld id="{530820CF-B880-4189-942D-D702A7CBA730}" type="datetimeFigureOut">
              <a:rPr lang="zh-CN" altLang="en-US" smtClean="0"/>
              <a:t>2023/5/31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inpin heiti" charset="-122"/>
                <a:ea typeface="inpin heiti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inpin heiti" charset="-122"/>
                <a:ea typeface="inpin heiti" charset="-122"/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ctr" defTabSz="914400" rtl="0" eaLnBrk="1" latinLnBrk="0" hangingPunct="1">
        <a:spcBef>
          <a:spcPct val="0"/>
        </a:spcBef>
        <a:buNone/>
        <a:defRPr sz="4400" b="0" i="0" kern="1200">
          <a:solidFill>
            <a:schemeClr val="tx1"/>
          </a:solidFill>
          <a:latin typeface="inpin heiti" charset="-122"/>
          <a:ea typeface="inpin heiti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b="0" i="0" kern="1200">
          <a:solidFill>
            <a:schemeClr val="tx1"/>
          </a:solidFill>
          <a:latin typeface="inpin heiti" charset="-122"/>
          <a:ea typeface="inpin heiti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b="0" i="0" kern="1200">
          <a:solidFill>
            <a:schemeClr val="tx1"/>
          </a:solidFill>
          <a:latin typeface="inpin heiti" charset="-122"/>
          <a:ea typeface="inpin heiti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inpin heiti" charset="-122"/>
          <a:ea typeface="inpin heiti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b="0" i="0" kern="1200">
          <a:solidFill>
            <a:schemeClr val="tx1"/>
          </a:solidFill>
          <a:latin typeface="inpin heiti" charset="-122"/>
          <a:ea typeface="inpin heiti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b="0" i="0" kern="1200">
          <a:solidFill>
            <a:schemeClr val="tx1"/>
          </a:solidFill>
          <a:latin typeface="inpin heiti" charset="-122"/>
          <a:ea typeface="inpin heiti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5.png"/><Relationship Id="rId2" Type="http://schemas.openxmlformats.org/officeDocument/2006/relationships/tags" Target="../tags/tag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customXml" Target="../ink/ink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Oval 3"/>
          <p:cNvSpPr/>
          <p:nvPr/>
        </p:nvSpPr>
        <p:spPr bwMode="auto">
          <a:xfrm>
            <a:off x="3487550" y="1800991"/>
            <a:ext cx="730372" cy="730372"/>
          </a:xfrm>
          <a:prstGeom prst="ellipse">
            <a:avLst/>
          </a:prstGeom>
          <a:solidFill>
            <a:schemeClr val="accent4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59" name="Oval 2"/>
          <p:cNvSpPr/>
          <p:nvPr/>
        </p:nvSpPr>
        <p:spPr bwMode="auto">
          <a:xfrm>
            <a:off x="4249202" y="1493764"/>
            <a:ext cx="626440" cy="626440"/>
          </a:xfrm>
          <a:prstGeom prst="ellipse">
            <a:avLst/>
          </a:prstGeom>
          <a:solidFill>
            <a:srgbClr val="3B4761">
              <a:alpha val="70000"/>
            </a:srgb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63" name="Oval 3"/>
          <p:cNvSpPr/>
          <p:nvPr/>
        </p:nvSpPr>
        <p:spPr bwMode="auto">
          <a:xfrm>
            <a:off x="5172400" y="2192187"/>
            <a:ext cx="730372" cy="730372"/>
          </a:xfrm>
          <a:prstGeom prst="ellipse">
            <a:avLst/>
          </a:prstGeom>
          <a:solidFill>
            <a:srgbClr val="3B4761">
              <a:alpha val="70000"/>
            </a:srgb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64" name="Oval 2"/>
          <p:cNvSpPr/>
          <p:nvPr/>
        </p:nvSpPr>
        <p:spPr bwMode="auto">
          <a:xfrm>
            <a:off x="6820029" y="1448339"/>
            <a:ext cx="485807" cy="485807"/>
          </a:xfrm>
          <a:prstGeom prst="ellipse">
            <a:avLst/>
          </a:prstGeom>
          <a:solidFill>
            <a:srgbClr val="3B4761">
              <a:alpha val="70000"/>
            </a:srgb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65" name="Oval 4"/>
          <p:cNvSpPr/>
          <p:nvPr/>
        </p:nvSpPr>
        <p:spPr bwMode="auto">
          <a:xfrm>
            <a:off x="6289858" y="2531363"/>
            <a:ext cx="365186" cy="365186"/>
          </a:xfrm>
          <a:prstGeom prst="ellipse">
            <a:avLst/>
          </a:prstGeom>
          <a:solidFill>
            <a:srgbClr val="D38666">
              <a:alpha val="70000"/>
            </a:srgb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66" name="Oval 5"/>
          <p:cNvSpPr/>
          <p:nvPr/>
        </p:nvSpPr>
        <p:spPr bwMode="auto">
          <a:xfrm>
            <a:off x="5172400" y="1671222"/>
            <a:ext cx="259537" cy="259537"/>
          </a:xfrm>
          <a:prstGeom prst="ellipse">
            <a:avLst/>
          </a:prstGeom>
          <a:solidFill>
            <a:schemeClr val="accent4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67" name="Oval 6"/>
          <p:cNvSpPr/>
          <p:nvPr/>
        </p:nvSpPr>
        <p:spPr bwMode="auto">
          <a:xfrm>
            <a:off x="6820029" y="1078559"/>
            <a:ext cx="259537" cy="259537"/>
          </a:xfrm>
          <a:prstGeom prst="ellipse">
            <a:avLst/>
          </a:prstGeom>
          <a:solidFill>
            <a:srgbClr val="D38666">
              <a:alpha val="70000"/>
            </a:srgb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32" name="Oval 3"/>
          <p:cNvSpPr/>
          <p:nvPr/>
        </p:nvSpPr>
        <p:spPr bwMode="auto">
          <a:xfrm>
            <a:off x="1718358" y="1800991"/>
            <a:ext cx="730372" cy="730372"/>
          </a:xfrm>
          <a:prstGeom prst="ellipse">
            <a:avLst/>
          </a:prstGeom>
          <a:solidFill>
            <a:srgbClr val="3B4761">
              <a:alpha val="70000"/>
            </a:srgb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3" name="Oval 2"/>
          <p:cNvSpPr/>
          <p:nvPr/>
        </p:nvSpPr>
        <p:spPr bwMode="auto">
          <a:xfrm>
            <a:off x="1806164" y="1087180"/>
            <a:ext cx="885604" cy="885604"/>
          </a:xfrm>
          <a:prstGeom prst="ellipse">
            <a:avLst/>
          </a:prstGeom>
          <a:solidFill>
            <a:srgbClr val="3B4761">
              <a:alpha val="70000"/>
            </a:srgb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34" name="Oval 1"/>
          <p:cNvSpPr/>
          <p:nvPr/>
        </p:nvSpPr>
        <p:spPr bwMode="auto">
          <a:xfrm>
            <a:off x="2147319" y="1350281"/>
            <a:ext cx="1088900" cy="10889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60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2</a:t>
            </a:r>
          </a:p>
        </p:txBody>
      </p:sp>
      <p:sp>
        <p:nvSpPr>
          <p:cNvPr id="35" name="Oval 4"/>
          <p:cNvSpPr/>
          <p:nvPr/>
        </p:nvSpPr>
        <p:spPr bwMode="auto">
          <a:xfrm>
            <a:off x="2266137" y="2611725"/>
            <a:ext cx="365186" cy="365186"/>
          </a:xfrm>
          <a:prstGeom prst="ellipse">
            <a:avLst/>
          </a:prstGeom>
          <a:solidFill>
            <a:srgbClr val="D38666"/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9" name="Oval 6"/>
          <p:cNvSpPr/>
          <p:nvPr/>
        </p:nvSpPr>
        <p:spPr bwMode="auto">
          <a:xfrm>
            <a:off x="3106450" y="1078559"/>
            <a:ext cx="259537" cy="259537"/>
          </a:xfrm>
          <a:prstGeom prst="ellipse">
            <a:avLst/>
          </a:prstGeom>
          <a:solidFill>
            <a:srgbClr val="D38666">
              <a:alpha val="70000"/>
            </a:srgb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55" name="Oval 1"/>
          <p:cNvSpPr/>
          <p:nvPr/>
        </p:nvSpPr>
        <p:spPr bwMode="auto">
          <a:xfrm>
            <a:off x="3403023" y="1350281"/>
            <a:ext cx="1088900" cy="10889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60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</a:t>
            </a:r>
          </a:p>
        </p:txBody>
      </p:sp>
      <p:sp>
        <p:nvSpPr>
          <p:cNvPr id="56" name="Oval 1"/>
          <p:cNvSpPr/>
          <p:nvPr/>
        </p:nvSpPr>
        <p:spPr bwMode="auto">
          <a:xfrm>
            <a:off x="4658727" y="1350281"/>
            <a:ext cx="1088900" cy="10889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60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2</a:t>
            </a:r>
          </a:p>
        </p:txBody>
      </p:sp>
      <p:sp>
        <p:nvSpPr>
          <p:cNvPr id="57" name="Oval 1"/>
          <p:cNvSpPr/>
          <p:nvPr/>
        </p:nvSpPr>
        <p:spPr bwMode="auto">
          <a:xfrm>
            <a:off x="5914431" y="1350281"/>
            <a:ext cx="1088900" cy="10889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60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3</a:t>
            </a:r>
          </a:p>
        </p:txBody>
      </p:sp>
      <p:sp>
        <p:nvSpPr>
          <p:cNvPr id="60" name="Oval 4"/>
          <p:cNvSpPr/>
          <p:nvPr/>
        </p:nvSpPr>
        <p:spPr bwMode="auto">
          <a:xfrm>
            <a:off x="871780" y="1894731"/>
            <a:ext cx="365186" cy="365186"/>
          </a:xfrm>
          <a:prstGeom prst="ellipse">
            <a:avLst/>
          </a:prstGeom>
          <a:solidFill>
            <a:schemeClr val="accent3"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62" name="Oval 6"/>
          <p:cNvSpPr/>
          <p:nvPr/>
        </p:nvSpPr>
        <p:spPr bwMode="auto">
          <a:xfrm>
            <a:off x="4875642" y="1078559"/>
            <a:ext cx="259537" cy="259537"/>
          </a:xfrm>
          <a:prstGeom prst="ellipse">
            <a:avLst/>
          </a:prstGeom>
          <a:solidFill>
            <a:srgbClr val="D38666">
              <a:alpha val="70000"/>
            </a:srgb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68" name="Oval 2"/>
          <p:cNvSpPr/>
          <p:nvPr/>
        </p:nvSpPr>
        <p:spPr bwMode="auto">
          <a:xfrm>
            <a:off x="7542577" y="2160189"/>
            <a:ext cx="387270" cy="387270"/>
          </a:xfrm>
          <a:prstGeom prst="ellipse">
            <a:avLst/>
          </a:prstGeom>
          <a:solidFill>
            <a:srgbClr val="3B4761">
              <a:alpha val="70000"/>
            </a:srgb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7" name="TextBox 7"/>
          <p:cNvSpPr>
            <a:spLocks noChangeArrowheads="1"/>
          </p:cNvSpPr>
          <p:nvPr/>
        </p:nvSpPr>
        <p:spPr bwMode="auto">
          <a:xfrm>
            <a:off x="1806164" y="2859782"/>
            <a:ext cx="5622719" cy="1107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3600" b="1" spc="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计算机视觉第四次大作业汇报</a:t>
            </a:r>
            <a:r>
              <a:rPr lang="en-US" altLang="zh-CN" sz="3600" b="1" spc="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:5.31</a:t>
            </a:r>
          </a:p>
        </p:txBody>
      </p:sp>
      <p:sp>
        <p:nvSpPr>
          <p:cNvPr id="25" name="Rectangle 4"/>
          <p:cNvSpPr txBox="1">
            <a:spLocks noChangeArrowheads="1"/>
          </p:cNvSpPr>
          <p:nvPr/>
        </p:nvSpPr>
        <p:spPr bwMode="auto">
          <a:xfrm>
            <a:off x="3060065" y="4083685"/>
            <a:ext cx="6065520" cy="478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/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anose="02010609030101010101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sz="1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组员：刘明骏</a:t>
            </a:r>
            <a:r>
              <a:rPr lang="en-US" altLang="zh-CN" sz="1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1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钱维民</a:t>
            </a:r>
            <a:r>
              <a:rPr lang="en-US" altLang="zh-CN" sz="1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1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曹宇恒</a:t>
            </a:r>
            <a:r>
              <a:rPr lang="en-US" altLang="zh-CN" sz="1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1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王佳豪</a:t>
            </a:r>
            <a:r>
              <a:rPr lang="en-US" altLang="zh-CN" sz="1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1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白宁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B07561D-4BBF-EC08-C4E3-F3AF52D6C831}"/>
              </a:ext>
            </a:extLst>
          </p:cNvPr>
          <p:cNvSpPr txBox="1"/>
          <p:nvPr/>
        </p:nvSpPr>
        <p:spPr>
          <a:xfrm>
            <a:off x="179512" y="12347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1800" dirty="0">
                <a:solidFill>
                  <a:srgbClr val="EC8C8D"/>
                </a:solidFill>
                <a:latin typeface="+mn-lt"/>
                <a:ea typeface="+mn-ea"/>
                <a:cs typeface="+mn-ea"/>
                <a:sym typeface="+mn-lt"/>
              </a:rPr>
              <a:t>动作识别</a:t>
            </a:r>
            <a:r>
              <a:rPr lang="en-US" altLang="zh-CN" sz="1800" dirty="0">
                <a:solidFill>
                  <a:srgbClr val="EC8C8D"/>
                </a:solidFill>
                <a:latin typeface="+mn-lt"/>
                <a:ea typeface="+mn-ea"/>
                <a:cs typeface="+mn-ea"/>
                <a:sym typeface="+mn-lt"/>
              </a:rPr>
              <a:t>-</a:t>
            </a:r>
            <a:r>
              <a:rPr lang="zh-CN" altLang="en-US" sz="1800" dirty="0">
                <a:solidFill>
                  <a:srgbClr val="EC8C8D"/>
                </a:solidFill>
                <a:latin typeface="+mn-lt"/>
                <a:ea typeface="+mn-ea"/>
                <a:cs typeface="+mn-ea"/>
                <a:sym typeface="+mn-lt"/>
              </a:rPr>
              <a:t>视频</a:t>
            </a:r>
            <a:endParaRPr lang="en-GB" altLang="zh-CN" sz="1800" dirty="0">
              <a:solidFill>
                <a:srgbClr val="EC8C8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output2">
            <a:hlinkClick r:id="" action="ppaction://media"/>
            <a:extLst>
              <a:ext uri="{FF2B5EF4-FFF2-40B4-BE49-F238E27FC236}">
                <a16:creationId xmlns:a16="http://schemas.microsoft.com/office/drawing/2014/main" id="{AA258C94-92C7-315F-A804-BAEC3F5228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24993" y="123478"/>
            <a:ext cx="289401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143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3"/>
          <p:cNvSpPr/>
          <p:nvPr/>
        </p:nvSpPr>
        <p:spPr bwMode="auto">
          <a:xfrm>
            <a:off x="3487550" y="2259926"/>
            <a:ext cx="730372" cy="730372"/>
          </a:xfrm>
          <a:prstGeom prst="ellipse">
            <a:avLst/>
          </a:prstGeom>
          <a:solidFill>
            <a:schemeClr val="accent4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6" name="Oval 2"/>
          <p:cNvSpPr/>
          <p:nvPr/>
        </p:nvSpPr>
        <p:spPr bwMode="auto">
          <a:xfrm>
            <a:off x="4249202" y="1952699"/>
            <a:ext cx="626440" cy="626440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7" name="Oval 3"/>
          <p:cNvSpPr/>
          <p:nvPr/>
        </p:nvSpPr>
        <p:spPr bwMode="auto">
          <a:xfrm>
            <a:off x="5172400" y="2651122"/>
            <a:ext cx="730372" cy="730372"/>
          </a:xfrm>
          <a:prstGeom prst="ellipse">
            <a:avLst/>
          </a:prstGeom>
          <a:solidFill>
            <a:schemeClr val="accent4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8" name="Oval 2"/>
          <p:cNvSpPr/>
          <p:nvPr/>
        </p:nvSpPr>
        <p:spPr bwMode="auto">
          <a:xfrm>
            <a:off x="6820029" y="1907274"/>
            <a:ext cx="485807" cy="485807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9" name="Oval 4"/>
          <p:cNvSpPr/>
          <p:nvPr/>
        </p:nvSpPr>
        <p:spPr bwMode="auto">
          <a:xfrm>
            <a:off x="6289858" y="2990298"/>
            <a:ext cx="365186" cy="365186"/>
          </a:xfrm>
          <a:prstGeom prst="ellipse">
            <a:avLst/>
          </a:prstGeom>
          <a:solidFill>
            <a:schemeClr val="accent3"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10" name="Oval 5"/>
          <p:cNvSpPr/>
          <p:nvPr/>
        </p:nvSpPr>
        <p:spPr bwMode="auto">
          <a:xfrm>
            <a:off x="5172400" y="2130157"/>
            <a:ext cx="259537" cy="259537"/>
          </a:xfrm>
          <a:prstGeom prst="ellipse">
            <a:avLst/>
          </a:prstGeom>
          <a:solidFill>
            <a:schemeClr val="accent4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11" name="Oval 6"/>
          <p:cNvSpPr/>
          <p:nvPr/>
        </p:nvSpPr>
        <p:spPr bwMode="auto">
          <a:xfrm>
            <a:off x="6820029" y="1537494"/>
            <a:ext cx="259537" cy="259537"/>
          </a:xfrm>
          <a:prstGeom prst="ellipse">
            <a:avLst/>
          </a:prstGeom>
          <a:solidFill>
            <a:schemeClr val="accent3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12" name="Oval 3"/>
          <p:cNvSpPr/>
          <p:nvPr/>
        </p:nvSpPr>
        <p:spPr bwMode="auto">
          <a:xfrm>
            <a:off x="1718358" y="2259926"/>
            <a:ext cx="730372" cy="730372"/>
          </a:xfrm>
          <a:prstGeom prst="ellipse">
            <a:avLst/>
          </a:prstGeom>
          <a:solidFill>
            <a:schemeClr val="accent4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13" name="Oval 2"/>
          <p:cNvSpPr/>
          <p:nvPr/>
        </p:nvSpPr>
        <p:spPr bwMode="auto">
          <a:xfrm>
            <a:off x="1806164" y="1546115"/>
            <a:ext cx="885604" cy="885604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15" name="Oval 1"/>
          <p:cNvSpPr/>
          <p:nvPr/>
        </p:nvSpPr>
        <p:spPr bwMode="auto">
          <a:xfrm>
            <a:off x="2147319" y="1809216"/>
            <a:ext cx="1088900" cy="10889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谢</a:t>
            </a:r>
            <a:endParaRPr lang="en-US" altLang="zh-CN" sz="4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Oval 4"/>
          <p:cNvSpPr/>
          <p:nvPr/>
        </p:nvSpPr>
        <p:spPr bwMode="auto">
          <a:xfrm>
            <a:off x="2266137" y="3070660"/>
            <a:ext cx="365186" cy="365186"/>
          </a:xfrm>
          <a:prstGeom prst="ellipse">
            <a:avLst/>
          </a:prstGeom>
          <a:solidFill>
            <a:schemeClr val="accent3"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17" name="Oval 6"/>
          <p:cNvSpPr/>
          <p:nvPr/>
        </p:nvSpPr>
        <p:spPr bwMode="auto">
          <a:xfrm>
            <a:off x="3106450" y="1537494"/>
            <a:ext cx="259537" cy="259537"/>
          </a:xfrm>
          <a:prstGeom prst="ellipse">
            <a:avLst/>
          </a:prstGeom>
          <a:solidFill>
            <a:schemeClr val="accent3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18" name="Oval 1"/>
          <p:cNvSpPr/>
          <p:nvPr/>
        </p:nvSpPr>
        <p:spPr bwMode="auto">
          <a:xfrm>
            <a:off x="3403023" y="1809216"/>
            <a:ext cx="1088900" cy="10889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谢</a:t>
            </a:r>
            <a:endParaRPr lang="en-US" altLang="zh-CN" sz="4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Oval 1"/>
          <p:cNvSpPr/>
          <p:nvPr/>
        </p:nvSpPr>
        <p:spPr bwMode="auto">
          <a:xfrm>
            <a:off x="4658727" y="1809216"/>
            <a:ext cx="1088900" cy="10889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欣</a:t>
            </a:r>
            <a:endParaRPr lang="en-US" altLang="zh-CN" sz="4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Oval 1"/>
          <p:cNvSpPr/>
          <p:nvPr/>
        </p:nvSpPr>
        <p:spPr bwMode="auto">
          <a:xfrm>
            <a:off x="5914431" y="1809216"/>
            <a:ext cx="1088900" cy="10889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赏</a:t>
            </a:r>
            <a:endParaRPr lang="en-US" altLang="zh-CN" sz="4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Oval 4"/>
          <p:cNvSpPr/>
          <p:nvPr/>
        </p:nvSpPr>
        <p:spPr bwMode="auto">
          <a:xfrm>
            <a:off x="871780" y="2353666"/>
            <a:ext cx="365186" cy="365186"/>
          </a:xfrm>
          <a:prstGeom prst="ellipse">
            <a:avLst/>
          </a:prstGeom>
          <a:solidFill>
            <a:schemeClr val="accent3"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22" name="Oval 6"/>
          <p:cNvSpPr/>
          <p:nvPr/>
        </p:nvSpPr>
        <p:spPr bwMode="auto">
          <a:xfrm>
            <a:off x="4875642" y="1537494"/>
            <a:ext cx="259537" cy="259537"/>
          </a:xfrm>
          <a:prstGeom prst="ellipse">
            <a:avLst/>
          </a:prstGeom>
          <a:solidFill>
            <a:schemeClr val="accent3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23" name="Oval 2"/>
          <p:cNvSpPr/>
          <p:nvPr/>
        </p:nvSpPr>
        <p:spPr bwMode="auto">
          <a:xfrm>
            <a:off x="7542577" y="2619124"/>
            <a:ext cx="387270" cy="387270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 dirty="0"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141308" y="2602795"/>
            <a:ext cx="3168782" cy="1171871"/>
            <a:chOff x="2111097" y="1858931"/>
            <a:chExt cx="3168782" cy="1171871"/>
          </a:xfrm>
        </p:grpSpPr>
        <p:grpSp>
          <p:nvGrpSpPr>
            <p:cNvPr id="4" name="Group 7"/>
            <p:cNvGrpSpPr/>
            <p:nvPr/>
          </p:nvGrpSpPr>
          <p:grpSpPr>
            <a:xfrm>
              <a:off x="2111097" y="1858931"/>
              <a:ext cx="1229353" cy="1171871"/>
              <a:chOff x="1468531" y="1871421"/>
              <a:chExt cx="2080967" cy="1983665"/>
            </a:xfrm>
          </p:grpSpPr>
          <p:sp>
            <p:nvSpPr>
              <p:cNvPr id="44" name="Oval 3"/>
              <p:cNvSpPr/>
              <p:nvPr/>
            </p:nvSpPr>
            <p:spPr bwMode="auto">
              <a:xfrm>
                <a:off x="1751720" y="2659689"/>
                <a:ext cx="796931" cy="796931"/>
              </a:xfrm>
              <a:prstGeom prst="ellipse">
                <a:avLst/>
              </a:prstGeom>
              <a:solidFill>
                <a:srgbClr val="3B4761">
                  <a:alpha val="70000"/>
                </a:srgbClr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45" name="Oval 2"/>
              <p:cNvSpPr/>
              <p:nvPr/>
            </p:nvSpPr>
            <p:spPr bwMode="auto">
              <a:xfrm>
                <a:off x="1847528" y="1880828"/>
                <a:ext cx="966310" cy="966310"/>
              </a:xfrm>
              <a:prstGeom prst="ellipse">
                <a:avLst/>
              </a:prstGeom>
              <a:solidFill>
                <a:srgbClr val="3B4761">
                  <a:alpha val="70000"/>
                </a:srgbClr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46" name="Oval 1"/>
              <p:cNvSpPr/>
              <p:nvPr/>
            </p:nvSpPr>
            <p:spPr bwMode="auto">
              <a:xfrm>
                <a:off x="2219772" y="2167905"/>
                <a:ext cx="1188132" cy="118813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01</a:t>
                </a:r>
              </a:p>
            </p:txBody>
          </p:sp>
          <p:sp>
            <p:nvSpPr>
              <p:cNvPr id="47" name="Oval 4"/>
              <p:cNvSpPr/>
              <p:nvPr/>
            </p:nvSpPr>
            <p:spPr bwMode="auto">
              <a:xfrm>
                <a:off x="2687824" y="3456620"/>
                <a:ext cx="398466" cy="398466"/>
              </a:xfrm>
              <a:prstGeom prst="ellipse">
                <a:avLst/>
              </a:prstGeom>
              <a:solidFill>
                <a:schemeClr val="accent3">
                  <a:alpha val="70000"/>
                </a:schemeClr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48" name="Oval 5"/>
              <p:cNvSpPr/>
              <p:nvPr/>
            </p:nvSpPr>
            <p:spPr bwMode="auto">
              <a:xfrm>
                <a:off x="1468531" y="2518094"/>
                <a:ext cx="283189" cy="283189"/>
              </a:xfrm>
              <a:prstGeom prst="ellipse">
                <a:avLst/>
              </a:prstGeom>
              <a:solidFill>
                <a:srgbClr val="3B4761">
                  <a:alpha val="70000"/>
                </a:srgbClr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49" name="Oval 6"/>
              <p:cNvSpPr/>
              <p:nvPr/>
            </p:nvSpPr>
            <p:spPr bwMode="auto">
              <a:xfrm>
                <a:off x="3266309" y="1871421"/>
                <a:ext cx="283189" cy="283189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  <a:alpha val="70000"/>
                </a:schemeClr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</p:grpSp>
        <p:sp>
          <p:nvSpPr>
            <p:cNvPr id="42" name="TextBox 11"/>
            <p:cNvSpPr txBox="1"/>
            <p:nvPr/>
          </p:nvSpPr>
          <p:spPr>
            <a:xfrm>
              <a:off x="3312046" y="2355655"/>
              <a:ext cx="1967833" cy="182148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sz="2000" dirty="0">
                  <a:cs typeface="+mn-ea"/>
                  <a:sym typeface="+mn-lt"/>
                </a:rPr>
                <a:t>原型系统</a:t>
              </a: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4865026" y="2618841"/>
            <a:ext cx="3137666" cy="1171871"/>
            <a:chOff x="5274079" y="1858931"/>
            <a:chExt cx="3137666" cy="1171871"/>
          </a:xfrm>
        </p:grpSpPr>
        <p:grpSp>
          <p:nvGrpSpPr>
            <p:cNvPr id="8" name="Group 23"/>
            <p:cNvGrpSpPr/>
            <p:nvPr/>
          </p:nvGrpSpPr>
          <p:grpSpPr>
            <a:xfrm>
              <a:off x="5274079" y="1858931"/>
              <a:ext cx="1229353" cy="1171871"/>
              <a:chOff x="1468531" y="1871421"/>
              <a:chExt cx="2080967" cy="1983665"/>
            </a:xfrm>
          </p:grpSpPr>
          <p:sp>
            <p:nvSpPr>
              <p:cNvPr id="28" name="Oval 24"/>
              <p:cNvSpPr/>
              <p:nvPr/>
            </p:nvSpPr>
            <p:spPr bwMode="auto">
              <a:xfrm>
                <a:off x="1751720" y="2659689"/>
                <a:ext cx="796931" cy="796931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  <a:alpha val="70000"/>
                </a:schemeClr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29" name="Oval 25"/>
              <p:cNvSpPr/>
              <p:nvPr/>
            </p:nvSpPr>
            <p:spPr bwMode="auto">
              <a:xfrm>
                <a:off x="1847528" y="1880828"/>
                <a:ext cx="966310" cy="966310"/>
              </a:xfrm>
              <a:prstGeom prst="ellipse">
                <a:avLst/>
              </a:prstGeom>
              <a:solidFill>
                <a:schemeClr val="accent2">
                  <a:alpha val="70000"/>
                </a:schemeClr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30" name="Oval 26"/>
              <p:cNvSpPr/>
              <p:nvPr/>
            </p:nvSpPr>
            <p:spPr bwMode="auto">
              <a:xfrm>
                <a:off x="2219772" y="2167905"/>
                <a:ext cx="1188132" cy="118813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02</a:t>
                </a:r>
              </a:p>
            </p:txBody>
          </p:sp>
          <p:sp>
            <p:nvSpPr>
              <p:cNvPr id="31" name="Oval 27"/>
              <p:cNvSpPr/>
              <p:nvPr/>
            </p:nvSpPr>
            <p:spPr bwMode="auto">
              <a:xfrm>
                <a:off x="2687824" y="3456620"/>
                <a:ext cx="398466" cy="398466"/>
              </a:xfrm>
              <a:prstGeom prst="ellipse">
                <a:avLst/>
              </a:prstGeom>
              <a:solidFill>
                <a:schemeClr val="accent3">
                  <a:alpha val="70000"/>
                </a:schemeClr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32" name="Oval 28"/>
              <p:cNvSpPr/>
              <p:nvPr/>
            </p:nvSpPr>
            <p:spPr bwMode="auto">
              <a:xfrm>
                <a:off x="1468531" y="2518094"/>
                <a:ext cx="283189" cy="283189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  <a:alpha val="70000"/>
                </a:schemeClr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33" name="Oval 29"/>
              <p:cNvSpPr/>
              <p:nvPr/>
            </p:nvSpPr>
            <p:spPr bwMode="auto">
              <a:xfrm>
                <a:off x="3266309" y="1871421"/>
                <a:ext cx="283189" cy="283189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  <a:alpha val="70000"/>
                </a:schemeClr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</p:grpSp>
        <p:sp>
          <p:nvSpPr>
            <p:cNvPr id="26" name="TextBox 31"/>
            <p:cNvSpPr txBox="1"/>
            <p:nvPr/>
          </p:nvSpPr>
          <p:spPr>
            <a:xfrm>
              <a:off x="6443912" y="2332160"/>
              <a:ext cx="1967833" cy="182148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zh-CN" altLang="en-US" sz="2000" dirty="0">
                  <a:cs typeface="+mn-ea"/>
                  <a:sym typeface="+mn-lt"/>
                </a:rPr>
                <a:t>实验结果</a:t>
              </a:r>
            </a:p>
          </p:txBody>
        </p:sp>
      </p:grpSp>
      <p:grpSp>
        <p:nvGrpSpPr>
          <p:cNvPr id="12" name="Group 8"/>
          <p:cNvGrpSpPr/>
          <p:nvPr/>
        </p:nvGrpSpPr>
        <p:grpSpPr>
          <a:xfrm>
            <a:off x="731993" y="436754"/>
            <a:ext cx="2105513" cy="1339065"/>
            <a:chOff x="3575720" y="-835057"/>
            <a:chExt cx="4240565" cy="2696915"/>
          </a:xfrm>
        </p:grpSpPr>
        <p:sp>
          <p:nvSpPr>
            <p:cNvPr id="13" name="Oval 48"/>
            <p:cNvSpPr/>
            <p:nvPr/>
          </p:nvSpPr>
          <p:spPr bwMode="auto">
            <a:xfrm>
              <a:off x="3918741" y="1380506"/>
              <a:ext cx="481352" cy="481352"/>
            </a:xfrm>
            <a:prstGeom prst="ellipse">
              <a:avLst/>
            </a:prstGeom>
            <a:solidFill>
              <a:srgbClr val="3B4761">
                <a:alpha val="70000"/>
              </a:srgbClr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  <a:endParaRPr b="1" dirty="0">
                <a:cs typeface="+mn-ea"/>
                <a:sym typeface="+mn-lt"/>
              </a:endParaRPr>
            </a:p>
          </p:txBody>
        </p:sp>
        <p:sp>
          <p:nvSpPr>
            <p:cNvPr id="14" name="Oval 46"/>
            <p:cNvSpPr/>
            <p:nvPr/>
          </p:nvSpPr>
          <p:spPr bwMode="auto">
            <a:xfrm>
              <a:off x="6450579" y="884043"/>
              <a:ext cx="924267" cy="924267"/>
            </a:xfrm>
            <a:prstGeom prst="ellipse">
              <a:avLst/>
            </a:prstGeom>
            <a:solidFill>
              <a:srgbClr val="3B4761">
                <a:alpha val="70000"/>
              </a:srgbClr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  <a:endParaRPr b="1" dirty="0">
                <a:cs typeface="+mn-ea"/>
                <a:sym typeface="+mn-lt"/>
              </a:endParaRPr>
            </a:p>
          </p:txBody>
        </p:sp>
        <p:sp>
          <p:nvSpPr>
            <p:cNvPr id="15" name="Oval 45"/>
            <p:cNvSpPr/>
            <p:nvPr/>
          </p:nvSpPr>
          <p:spPr bwMode="auto">
            <a:xfrm>
              <a:off x="3575720" y="-387424"/>
              <a:ext cx="1287018" cy="1287018"/>
            </a:xfrm>
            <a:prstGeom prst="ellipse">
              <a:avLst/>
            </a:prstGeom>
            <a:solidFill>
              <a:srgbClr val="3B4761">
                <a:alpha val="70000"/>
              </a:srgbClr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  <a:endParaRPr b="1" dirty="0">
                <a:cs typeface="+mn-ea"/>
                <a:sym typeface="+mn-lt"/>
              </a:endParaRPr>
            </a:p>
          </p:txBody>
        </p:sp>
        <p:sp>
          <p:nvSpPr>
            <p:cNvPr id="16" name="Oval 44"/>
            <p:cNvSpPr/>
            <p:nvPr/>
          </p:nvSpPr>
          <p:spPr bwMode="auto">
            <a:xfrm>
              <a:off x="4377674" y="-835057"/>
              <a:ext cx="2557970" cy="2557971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目录 </a:t>
              </a:r>
              <a:b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</a:br>
              <a:r>
                <a:rPr lang="en-US" altLang="zh-CN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CONTENT</a:t>
              </a:r>
              <a:endPara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" name="Oval 47"/>
            <p:cNvSpPr/>
            <p:nvPr/>
          </p:nvSpPr>
          <p:spPr bwMode="auto">
            <a:xfrm>
              <a:off x="7204217" y="152636"/>
              <a:ext cx="612068" cy="612068"/>
            </a:xfrm>
            <a:prstGeom prst="ellipse">
              <a:avLst/>
            </a:prstGeom>
            <a:solidFill>
              <a:srgbClr val="3B4761">
                <a:alpha val="70000"/>
              </a:srgbClr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  <a:endParaRPr b="1" dirty="0">
                <a:cs typeface="+mn-ea"/>
                <a:sym typeface="+mn-lt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3801110" y="555625"/>
            <a:ext cx="2534920" cy="61531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人体动作识别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3"/>
          <p:cNvSpPr/>
          <p:nvPr/>
        </p:nvSpPr>
        <p:spPr bwMode="auto">
          <a:xfrm>
            <a:off x="2260219" y="2108671"/>
            <a:ext cx="769420" cy="769421"/>
          </a:xfrm>
          <a:prstGeom prst="ellipse">
            <a:avLst/>
          </a:prstGeom>
          <a:solidFill>
            <a:schemeClr val="accent4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15" name="Oval 2"/>
          <p:cNvSpPr/>
          <p:nvPr/>
        </p:nvSpPr>
        <p:spPr bwMode="auto">
          <a:xfrm>
            <a:off x="2352720" y="1356696"/>
            <a:ext cx="932952" cy="932953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16" name="Oval 1"/>
          <p:cNvSpPr/>
          <p:nvPr/>
        </p:nvSpPr>
        <p:spPr bwMode="auto">
          <a:xfrm>
            <a:off x="2712113" y="1633863"/>
            <a:ext cx="1147117" cy="114711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01</a:t>
            </a:r>
          </a:p>
        </p:txBody>
      </p:sp>
      <p:sp>
        <p:nvSpPr>
          <p:cNvPr id="17" name="Oval 4"/>
          <p:cNvSpPr/>
          <p:nvPr/>
        </p:nvSpPr>
        <p:spPr bwMode="auto">
          <a:xfrm>
            <a:off x="3164008" y="2878091"/>
            <a:ext cx="384711" cy="384711"/>
          </a:xfrm>
          <a:prstGeom prst="ellipse">
            <a:avLst/>
          </a:prstGeom>
          <a:solidFill>
            <a:schemeClr val="accent3"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18" name="Oval 5"/>
          <p:cNvSpPr/>
          <p:nvPr/>
        </p:nvSpPr>
        <p:spPr bwMode="auto">
          <a:xfrm>
            <a:off x="1986806" y="1971964"/>
            <a:ext cx="273413" cy="273413"/>
          </a:xfrm>
          <a:prstGeom prst="ellipse">
            <a:avLst/>
          </a:prstGeom>
          <a:solidFill>
            <a:schemeClr val="accent4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19" name="Oval 6"/>
          <p:cNvSpPr/>
          <p:nvPr/>
        </p:nvSpPr>
        <p:spPr bwMode="auto">
          <a:xfrm>
            <a:off x="3722523" y="1347614"/>
            <a:ext cx="273413" cy="273413"/>
          </a:xfrm>
          <a:prstGeom prst="ellipse">
            <a:avLst/>
          </a:prstGeom>
          <a:solidFill>
            <a:schemeClr val="accent3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728720" y="1880870"/>
            <a:ext cx="4011295" cy="537210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/>
          </a:bodyPr>
          <a:lstStyle/>
          <a:p>
            <a:r>
              <a:rPr lang="zh-CN" altLang="en-US" sz="2800" dirty="0">
                <a:cs typeface="+mn-ea"/>
                <a:sym typeface="+mn-lt"/>
              </a:rPr>
              <a:t>原型系统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C1EB88B-4150-8FB0-FDDD-C84B7B6A9B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1522" y="331378"/>
            <a:ext cx="6340956" cy="4812122"/>
          </a:xfrm>
          <a:prstGeom prst="rect">
            <a:avLst/>
          </a:prstGeom>
        </p:spPr>
      </p:pic>
      <p:sp>
        <p:nvSpPr>
          <p:cNvPr id="61" name="Title 1"/>
          <p:cNvSpPr txBox="1"/>
          <p:nvPr>
            <p:custDataLst>
              <p:tags r:id="rId2"/>
            </p:custDataLst>
          </p:nvPr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1800" dirty="0">
                <a:solidFill>
                  <a:srgbClr val="EC8C8D"/>
                </a:solidFill>
                <a:latin typeface="+mn-lt"/>
                <a:ea typeface="+mn-ea"/>
                <a:cs typeface="+mn-ea"/>
                <a:sym typeface="+mn-lt"/>
              </a:rPr>
              <a:t>Gui</a:t>
            </a:r>
            <a:r>
              <a:rPr lang="zh-CN" altLang="en-US" sz="1800" dirty="0">
                <a:solidFill>
                  <a:srgbClr val="EC8C8D"/>
                </a:solidFill>
                <a:latin typeface="+mn-lt"/>
                <a:ea typeface="+mn-ea"/>
                <a:cs typeface="+mn-ea"/>
                <a:sym typeface="+mn-lt"/>
              </a:rPr>
              <a:t>界面</a:t>
            </a:r>
            <a:endParaRPr lang="en-GB" altLang="zh-CN" sz="1800" dirty="0">
              <a:solidFill>
                <a:srgbClr val="EC8C8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B70F526-F813-5ECA-D23E-90DEEC4B33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8" y="1419622"/>
            <a:ext cx="4054191" cy="203471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C8843E9-C0C2-D93D-141D-125717F124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68661" y="699542"/>
            <a:ext cx="5197290" cy="35817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3"/>
          <p:cNvSpPr/>
          <p:nvPr/>
        </p:nvSpPr>
        <p:spPr bwMode="auto">
          <a:xfrm>
            <a:off x="2260219" y="2108671"/>
            <a:ext cx="769420" cy="769421"/>
          </a:xfrm>
          <a:prstGeom prst="ellipse">
            <a:avLst/>
          </a:prstGeom>
          <a:solidFill>
            <a:schemeClr val="accent4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15" name="Oval 2"/>
          <p:cNvSpPr/>
          <p:nvPr/>
        </p:nvSpPr>
        <p:spPr bwMode="auto">
          <a:xfrm>
            <a:off x="2352720" y="1356696"/>
            <a:ext cx="932952" cy="932953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16" name="Oval 1"/>
          <p:cNvSpPr/>
          <p:nvPr/>
        </p:nvSpPr>
        <p:spPr bwMode="auto">
          <a:xfrm>
            <a:off x="2712113" y="1633863"/>
            <a:ext cx="1147117" cy="114711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02</a:t>
            </a:r>
          </a:p>
        </p:txBody>
      </p:sp>
      <p:sp>
        <p:nvSpPr>
          <p:cNvPr id="17" name="Oval 4"/>
          <p:cNvSpPr/>
          <p:nvPr/>
        </p:nvSpPr>
        <p:spPr bwMode="auto">
          <a:xfrm>
            <a:off x="3164008" y="2878091"/>
            <a:ext cx="384711" cy="384711"/>
          </a:xfrm>
          <a:prstGeom prst="ellipse">
            <a:avLst/>
          </a:prstGeom>
          <a:solidFill>
            <a:schemeClr val="accent3"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18" name="Oval 5"/>
          <p:cNvSpPr/>
          <p:nvPr/>
        </p:nvSpPr>
        <p:spPr bwMode="auto">
          <a:xfrm>
            <a:off x="1986806" y="1971964"/>
            <a:ext cx="273413" cy="273413"/>
          </a:xfrm>
          <a:prstGeom prst="ellipse">
            <a:avLst/>
          </a:prstGeom>
          <a:solidFill>
            <a:schemeClr val="accent4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19" name="Oval 6"/>
          <p:cNvSpPr/>
          <p:nvPr/>
        </p:nvSpPr>
        <p:spPr bwMode="auto">
          <a:xfrm>
            <a:off x="3722523" y="1347614"/>
            <a:ext cx="273413" cy="273413"/>
          </a:xfrm>
          <a:prstGeom prst="ellipse">
            <a:avLst/>
          </a:prstGeom>
          <a:solidFill>
            <a:schemeClr val="accent3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728720" y="1880870"/>
            <a:ext cx="4011295" cy="537210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/>
          </a:bodyPr>
          <a:lstStyle/>
          <a:p>
            <a:r>
              <a:rPr lang="zh-CN" altLang="en-US" sz="2800" dirty="0">
                <a:cs typeface="+mn-ea"/>
                <a:sym typeface="+mn-lt"/>
              </a:rPr>
              <a:t>实验结果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9BA7829-028A-5328-E8F7-222938F80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274" y="526415"/>
            <a:ext cx="8865451" cy="4583638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6DA955CD-FD1F-A86D-7D36-433EC4EE8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466055"/>
            <a:ext cx="4680520" cy="433053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E7B5AC17-6727-DB50-3B89-80EB4CF890B2}"/>
                  </a:ext>
                </a:extLst>
              </p14:cNvPr>
              <p14:cNvContentPartPr/>
              <p14:nvPr/>
            </p14:nvContentPartPr>
            <p14:xfrm>
              <a:off x="2376360" y="1633680"/>
              <a:ext cx="653040" cy="248040"/>
            </p14:xfrm>
          </p:contentPart>
        </mc:Choice>
        <mc:Fallback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E7B5AC17-6727-DB50-3B89-80EB4CF890B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67000" y="1624320"/>
                <a:ext cx="671760" cy="26676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图片 5">
            <a:extLst>
              <a:ext uri="{FF2B5EF4-FFF2-40B4-BE49-F238E27FC236}">
                <a16:creationId xmlns:a16="http://schemas.microsoft.com/office/drawing/2014/main" id="{07B67132-89BC-3C57-1A60-E99B51F549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207028"/>
            <a:ext cx="9144000" cy="272944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24E4EAC-745F-B33D-43D0-B54F00C38703}"/>
              </a:ext>
            </a:extLst>
          </p:cNvPr>
          <p:cNvSpPr txBox="1"/>
          <p:nvPr/>
        </p:nvSpPr>
        <p:spPr>
          <a:xfrm>
            <a:off x="353576" y="33447"/>
            <a:ext cx="4698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1800" dirty="0">
                <a:solidFill>
                  <a:srgbClr val="EC8C8D"/>
                </a:solidFill>
                <a:latin typeface="+mn-lt"/>
                <a:ea typeface="+mn-ea"/>
                <a:cs typeface="+mn-ea"/>
                <a:sym typeface="+mn-lt"/>
              </a:rPr>
              <a:t>动作识别</a:t>
            </a:r>
            <a:r>
              <a:rPr lang="en-US" altLang="zh-CN" sz="1800" dirty="0">
                <a:solidFill>
                  <a:srgbClr val="EC8C8D"/>
                </a:solidFill>
                <a:latin typeface="+mn-lt"/>
                <a:ea typeface="+mn-ea"/>
                <a:cs typeface="+mn-ea"/>
                <a:sym typeface="+mn-lt"/>
              </a:rPr>
              <a:t>-</a:t>
            </a:r>
            <a:r>
              <a:rPr lang="zh-CN" altLang="en-US" sz="1800" dirty="0">
                <a:solidFill>
                  <a:srgbClr val="EC8C8D"/>
                </a:solidFill>
                <a:latin typeface="+mn-lt"/>
                <a:ea typeface="+mn-ea"/>
                <a:cs typeface="+mn-ea"/>
                <a:sym typeface="+mn-lt"/>
              </a:rPr>
              <a:t>图片</a:t>
            </a:r>
            <a:endParaRPr lang="en-GB" altLang="zh-CN" sz="1800" dirty="0">
              <a:solidFill>
                <a:srgbClr val="EC8C8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77729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7445948-C676-8258-A357-858A3B134D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280152"/>
            <a:ext cx="3528392" cy="470452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C32EED5-E776-D91A-9E35-E85D84F2DF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357" y="165222"/>
            <a:ext cx="3766706" cy="493438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8812DB5-DF51-C415-B832-63EF32268E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838" y="105157"/>
            <a:ext cx="3766706" cy="502478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550B7CA-104D-C2EE-202B-EECB4C4EB2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2612" y="241729"/>
            <a:ext cx="3538084" cy="513022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A89029F-AC82-3729-8243-185CC4C2344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00" y="1306914"/>
            <a:ext cx="4295775" cy="28575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15F5367-AC2D-3FD8-D837-0DE42C73513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2612" y="655975"/>
            <a:ext cx="3810000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586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16FCD3D3-E134-A504-5EFD-E065C54B1EDB}"/>
              </a:ext>
            </a:extLst>
          </p:cNvPr>
          <p:cNvSpPr txBox="1"/>
          <p:nvPr/>
        </p:nvSpPr>
        <p:spPr>
          <a:xfrm>
            <a:off x="107504" y="22159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1800" dirty="0">
                <a:solidFill>
                  <a:srgbClr val="EC8C8D"/>
                </a:solidFill>
                <a:latin typeface="+mn-lt"/>
                <a:ea typeface="+mn-ea"/>
                <a:cs typeface="+mn-ea"/>
                <a:sym typeface="+mn-lt"/>
              </a:rPr>
              <a:t>动作识别</a:t>
            </a:r>
            <a:r>
              <a:rPr lang="en-US" altLang="zh-CN" sz="1800" dirty="0">
                <a:solidFill>
                  <a:srgbClr val="EC8C8D"/>
                </a:solidFill>
                <a:latin typeface="+mn-lt"/>
                <a:ea typeface="+mn-ea"/>
                <a:cs typeface="+mn-ea"/>
                <a:sym typeface="+mn-lt"/>
              </a:rPr>
              <a:t>-</a:t>
            </a:r>
            <a:r>
              <a:rPr lang="zh-CN" altLang="en-US" sz="1800" dirty="0">
                <a:solidFill>
                  <a:srgbClr val="EC8C8D"/>
                </a:solidFill>
                <a:latin typeface="+mn-lt"/>
                <a:ea typeface="+mn-ea"/>
                <a:cs typeface="+mn-ea"/>
                <a:sym typeface="+mn-lt"/>
              </a:rPr>
              <a:t>视频</a:t>
            </a:r>
            <a:endParaRPr lang="en-GB" altLang="zh-CN" sz="1800" dirty="0">
              <a:solidFill>
                <a:srgbClr val="EC8C8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F848501-F6CA-8B47-542B-26CF1253BA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489" y="1059582"/>
            <a:ext cx="6599021" cy="2559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742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B54DC5F-08AE-2927-A96C-2BCF4B357B30}"/>
              </a:ext>
            </a:extLst>
          </p:cNvPr>
          <p:cNvSpPr txBox="1"/>
          <p:nvPr/>
        </p:nvSpPr>
        <p:spPr>
          <a:xfrm>
            <a:off x="179512" y="12347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1800" dirty="0">
                <a:solidFill>
                  <a:srgbClr val="EC8C8D"/>
                </a:solidFill>
                <a:latin typeface="+mn-lt"/>
                <a:ea typeface="+mn-ea"/>
                <a:cs typeface="+mn-ea"/>
                <a:sym typeface="+mn-lt"/>
              </a:rPr>
              <a:t>动作识别</a:t>
            </a:r>
            <a:r>
              <a:rPr lang="en-US" altLang="zh-CN" sz="1800" dirty="0">
                <a:solidFill>
                  <a:srgbClr val="EC8C8D"/>
                </a:solidFill>
                <a:latin typeface="+mn-lt"/>
                <a:ea typeface="+mn-ea"/>
                <a:cs typeface="+mn-ea"/>
                <a:sym typeface="+mn-lt"/>
              </a:rPr>
              <a:t>-</a:t>
            </a:r>
            <a:r>
              <a:rPr lang="zh-CN" altLang="en-US" sz="1800" dirty="0">
                <a:solidFill>
                  <a:srgbClr val="EC8C8D"/>
                </a:solidFill>
                <a:latin typeface="+mn-lt"/>
                <a:ea typeface="+mn-ea"/>
                <a:cs typeface="+mn-ea"/>
                <a:sym typeface="+mn-lt"/>
              </a:rPr>
              <a:t>视频</a:t>
            </a:r>
            <a:endParaRPr lang="en-GB" altLang="zh-CN" sz="1800" dirty="0">
              <a:solidFill>
                <a:srgbClr val="EC8C8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4" name="output1">
            <a:hlinkClick r:id="" action="ppaction://media"/>
            <a:extLst>
              <a:ext uri="{FF2B5EF4-FFF2-40B4-BE49-F238E27FC236}">
                <a16:creationId xmlns:a16="http://schemas.microsoft.com/office/drawing/2014/main" id="{3D9F8E45-D530-29CA-C7C8-61E3275E2F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00" y="505408"/>
            <a:ext cx="7315200" cy="414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167367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第一PPT模板网-WWW.1PPT.COM"/>
  <p:tag name="KSO_WPP_MARK_KEY" val="861f3e5d-4c87-4682-a81b-a98544b5de1d"/>
  <p:tag name="COMMONDATA" val="eyJoZGlkIjoiMTQ2YmQ3ZGUyNjg0NzAzZTZiMjFlNTkzNzQ3NDQyZWY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第一PPT，www.1ppt.com">
  <a:themeElements>
    <a:clrScheme name="自定义 237">
      <a:dk1>
        <a:srgbClr val="000000"/>
      </a:dk1>
      <a:lt1>
        <a:srgbClr val="FFFFFF"/>
      </a:lt1>
      <a:dk2>
        <a:srgbClr val="70788A"/>
      </a:dk2>
      <a:lt2>
        <a:srgbClr val="F0F0F0"/>
      </a:lt2>
      <a:accent1>
        <a:srgbClr val="D38666"/>
      </a:accent1>
      <a:accent2>
        <a:srgbClr val="70788A"/>
      </a:accent2>
      <a:accent3>
        <a:srgbClr val="D38666"/>
      </a:accent3>
      <a:accent4>
        <a:srgbClr val="70788A"/>
      </a:accent4>
      <a:accent5>
        <a:srgbClr val="D38666"/>
      </a:accent5>
      <a:accent6>
        <a:srgbClr val="70788A"/>
      </a:accent6>
      <a:hlink>
        <a:srgbClr val="D38666"/>
      </a:hlink>
      <a:folHlink>
        <a:srgbClr val="70788A"/>
      </a:folHlink>
    </a:clrScheme>
    <a:fontScheme name="oywqclmo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0788A"/>
    </a:dk2>
    <a:lt2>
      <a:srgbClr val="F0F0F0"/>
    </a:lt2>
    <a:accent1>
      <a:srgbClr val="D38666"/>
    </a:accent1>
    <a:accent2>
      <a:srgbClr val="70788A"/>
    </a:accent2>
    <a:accent3>
      <a:srgbClr val="D38666"/>
    </a:accent3>
    <a:accent4>
      <a:srgbClr val="70788A"/>
    </a:accent4>
    <a:accent5>
      <a:srgbClr val="D38666"/>
    </a:accent5>
    <a:accent6>
      <a:srgbClr val="70788A"/>
    </a:accent6>
    <a:hlink>
      <a:srgbClr val="D38666"/>
    </a:hlink>
    <a:folHlink>
      <a:srgbClr val="70788A"/>
    </a:folHlink>
  </a:clrScheme>
</a:themeOverride>
</file>

<file path=ppt/theme/themeOverride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0788A"/>
    </a:dk2>
    <a:lt2>
      <a:srgbClr val="F0F0F0"/>
    </a:lt2>
    <a:accent1>
      <a:srgbClr val="D38666"/>
    </a:accent1>
    <a:accent2>
      <a:srgbClr val="70788A"/>
    </a:accent2>
    <a:accent3>
      <a:srgbClr val="D38666"/>
    </a:accent3>
    <a:accent4>
      <a:srgbClr val="70788A"/>
    </a:accent4>
    <a:accent5>
      <a:srgbClr val="D38666"/>
    </a:accent5>
    <a:accent6>
      <a:srgbClr val="70788A"/>
    </a:accent6>
    <a:hlink>
      <a:srgbClr val="D38666"/>
    </a:hlink>
    <a:folHlink>
      <a:srgbClr val="70788A"/>
    </a:folHlink>
  </a:clrScheme>
</a:themeOverride>
</file>

<file path=ppt/theme/themeOverride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0788A"/>
    </a:dk2>
    <a:lt2>
      <a:srgbClr val="F0F0F0"/>
    </a:lt2>
    <a:accent1>
      <a:srgbClr val="D38666"/>
    </a:accent1>
    <a:accent2>
      <a:srgbClr val="70788A"/>
    </a:accent2>
    <a:accent3>
      <a:srgbClr val="D38666"/>
    </a:accent3>
    <a:accent4>
      <a:srgbClr val="70788A"/>
    </a:accent4>
    <a:accent5>
      <a:srgbClr val="D38666"/>
    </a:accent5>
    <a:accent6>
      <a:srgbClr val="70788A"/>
    </a:accent6>
    <a:hlink>
      <a:srgbClr val="D38666"/>
    </a:hlink>
    <a:folHlink>
      <a:srgbClr val="70788A"/>
    </a:folHlink>
  </a:clrScheme>
</a:themeOverride>
</file>

<file path=ppt/theme/themeOverride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0788A"/>
    </a:dk2>
    <a:lt2>
      <a:srgbClr val="F0F0F0"/>
    </a:lt2>
    <a:accent1>
      <a:srgbClr val="D38666"/>
    </a:accent1>
    <a:accent2>
      <a:srgbClr val="70788A"/>
    </a:accent2>
    <a:accent3>
      <a:srgbClr val="D38666"/>
    </a:accent3>
    <a:accent4>
      <a:srgbClr val="70788A"/>
    </a:accent4>
    <a:accent5>
      <a:srgbClr val="D38666"/>
    </a:accent5>
    <a:accent6>
      <a:srgbClr val="70788A"/>
    </a:accent6>
    <a:hlink>
      <a:srgbClr val="D38666"/>
    </a:hlink>
    <a:folHlink>
      <a:srgbClr val="70788A"/>
    </a:folHlink>
  </a:clrScheme>
</a:themeOverride>
</file>

<file path=ppt/theme/themeOverride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0788A"/>
    </a:dk2>
    <a:lt2>
      <a:srgbClr val="F0F0F0"/>
    </a:lt2>
    <a:accent1>
      <a:srgbClr val="D38666"/>
    </a:accent1>
    <a:accent2>
      <a:srgbClr val="70788A"/>
    </a:accent2>
    <a:accent3>
      <a:srgbClr val="D38666"/>
    </a:accent3>
    <a:accent4>
      <a:srgbClr val="70788A"/>
    </a:accent4>
    <a:accent5>
      <a:srgbClr val="D38666"/>
    </a:accent5>
    <a:accent6>
      <a:srgbClr val="70788A"/>
    </a:accent6>
    <a:hlink>
      <a:srgbClr val="D38666"/>
    </a:hlink>
    <a:folHlink>
      <a:srgbClr val="70788A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74</Words>
  <Application>Microsoft Office PowerPoint</Application>
  <PresentationFormat>全屏显示(16:9)</PresentationFormat>
  <Paragraphs>31</Paragraphs>
  <Slides>11</Slides>
  <Notes>6</Notes>
  <HiddenSlides>0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inpin heiti</vt:lpstr>
      <vt:lpstr>微软雅黑</vt:lpstr>
      <vt:lpstr>Agency FB</vt:lpstr>
      <vt:lpstr>Arial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蓝橙微立体</dc:title>
  <dc:creator>第一PPT</dc:creator>
  <cp:keywords>www.1ppt.com</cp:keywords>
  <dc:description>www.1ppt.com</dc:description>
  <cp:lastModifiedBy>Ⅳ Ⅴ</cp:lastModifiedBy>
  <cp:revision>277</cp:revision>
  <dcterms:created xsi:type="dcterms:W3CDTF">2015-12-11T17:46:00Z</dcterms:created>
  <dcterms:modified xsi:type="dcterms:W3CDTF">2023-05-31T04:49:22Z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895D9BE6C2E248BE9FB87DA0B9839D77_13</vt:lpwstr>
  </property>
  <property fmtid="{D5CDD505-2E9C-101B-9397-08002B2CF9AE}" pid="3" name="KSOProductBuildVer">
    <vt:lpwstr>2052-11.1.0.14036</vt:lpwstr>
  </property>
</Properties>
</file>

<file path=docProps/thumbnail.jpeg>
</file>